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12"/>
  </p:handoutMasterIdLst>
  <p:sldIdLst>
    <p:sldId id="328" r:id="rId3"/>
    <p:sldId id="337" r:id="rId5"/>
    <p:sldId id="334" r:id="rId6"/>
    <p:sldId id="321" r:id="rId7"/>
    <p:sldId id="346" r:id="rId8"/>
    <p:sldId id="343" r:id="rId9"/>
    <p:sldId id="341" r:id="rId10"/>
    <p:sldId id="297" r:id="rId11"/>
  </p:sldIdLst>
  <p:sldSz cx="9144000" cy="6858000" type="screen4x3"/>
  <p:notesSz cx="6858000" cy="9144000"/>
  <p:embeddedFontLst>
    <p:embeddedFont>
      <p:font typeface="Malgun Gothic" panose="020B0503020000020004" pitchFamily="50" charset="-127"/>
      <p:regular r:id="rId16"/>
    </p:embeddedFont>
    <p:embeddedFont>
      <p:font typeface="Calibri" panose="020F0502020204030204" charset="0"/>
      <p:regular r:id="rId17"/>
      <p:bold r:id="rId18"/>
      <p:italic r:id="rId19"/>
      <p:boldItalic r:id="rId20"/>
    </p:embeddedFont>
    <p:embeddedFont>
      <p:font typeface="Calibri Light" panose="020F0302020204030204" charset="0"/>
      <p:regular r:id="rId21"/>
      <p:italic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1" userDrawn="1">
          <p15:clr>
            <a:srgbClr val="A4A3A4"/>
          </p15:clr>
        </p15:guide>
        <p15:guide id="2" pos="28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FF01"/>
    <a:srgbClr val="002E7C"/>
    <a:srgbClr val="1676B3"/>
    <a:srgbClr val="313133"/>
    <a:srgbClr val="E8C279"/>
    <a:srgbClr val="EF233C"/>
    <a:srgbClr val="FFD500"/>
    <a:srgbClr val="CBA803"/>
    <a:srgbClr val="3C74E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 showGuides="1">
      <p:cViewPr varScale="1">
        <p:scale>
          <a:sx n="79" d="100"/>
          <a:sy n="79" d="100"/>
        </p:scale>
        <p:origin x="162" y="78"/>
      </p:cViewPr>
      <p:guideLst>
        <p:guide orient="horz" pos="2131"/>
        <p:guide pos="2879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>
        <p:scale>
          <a:sx n="110" d="100"/>
          <a:sy n="110" d="100"/>
        </p:scale>
        <p:origin x="3162" y="-408"/>
      </p:cViewPr>
      <p:guideLst>
        <p:guide orient="horz" pos="2841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</a:fld>
            <a:endParaRPr lang="ko-KR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755576" y="4437112"/>
            <a:ext cx="7920880" cy="883900"/>
          </a:xfr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rtlCol="0" anchor="t" anchorCtr="0" compatLnSpc="1"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1676B3"/>
                </a:solidFill>
                <a:effectLst/>
                <a:latin typeface="+mj-lt"/>
                <a:ea typeface="Malgun Gothic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55576" y="86954"/>
            <a:ext cx="763284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3500" b="1" kern="1200" baseline="0" dirty="0">
                <a:solidFill>
                  <a:schemeClr val="bg1"/>
                </a:solidFill>
                <a:effectLst/>
                <a:latin typeface="+mj-lt"/>
                <a:ea typeface="Malgun Gothic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 hasCustomPrompt="1"/>
          </p:nvPr>
        </p:nvSpPr>
        <p:spPr>
          <a:xfrm>
            <a:off x="747568" y="1268760"/>
            <a:ext cx="7648865" cy="5112568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002E7C"/>
                </a:solidFill>
                <a:latin typeface="+mj-lt"/>
                <a:ea typeface="Malgun Gothic" panose="020B0503020000020004" pitchFamily="50" charset="-127"/>
              </a:defRPr>
            </a:lvl1pPr>
            <a:lvl2pPr algn="l">
              <a:buNone/>
              <a:defRPr sz="2000" i="1" baseline="0">
                <a:solidFill>
                  <a:srgbClr val="002E7C"/>
                </a:solidFill>
                <a:latin typeface="+mj-lt"/>
                <a:ea typeface="Malgun Gothic" panose="020B0503020000020004" pitchFamily="50" charset="-127"/>
              </a:defRPr>
            </a:lvl2pPr>
            <a:lvl3pPr algn="l">
              <a:buNone/>
              <a:defRPr sz="2000" i="1" baseline="0">
                <a:solidFill>
                  <a:srgbClr val="002E7C"/>
                </a:solidFill>
                <a:latin typeface="+mj-lt"/>
                <a:ea typeface="Malgun Gothic" panose="020B0503020000020004" pitchFamily="50" charset="-127"/>
              </a:defRPr>
            </a:lvl3pPr>
            <a:lvl4pPr algn="l">
              <a:buNone/>
              <a:defRPr sz="2000" i="1" baseline="0">
                <a:solidFill>
                  <a:srgbClr val="002E7C"/>
                </a:solidFill>
                <a:latin typeface="+mj-lt"/>
                <a:ea typeface="Malgun Gothic" panose="020B0503020000020004" pitchFamily="50" charset="-127"/>
              </a:defRPr>
            </a:lvl4pPr>
            <a:lvl5pPr algn="l">
              <a:buNone/>
              <a:defRPr sz="2000" i="1" baseline="0">
                <a:solidFill>
                  <a:srgbClr val="002E7C"/>
                </a:solidFill>
                <a:latin typeface="+mj-lt"/>
                <a:ea typeface="Malgun Gothic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  <a:endParaRPr lang="ko-KR" altLang="en-US" dirty="0"/>
          </a:p>
          <a:p>
            <a:pPr lvl="2"/>
            <a:r>
              <a:rPr lang="ko-KR" altLang="en-US" dirty="0"/>
              <a:t>셋째 수준</a:t>
            </a:r>
            <a:endParaRPr lang="ko-KR" altLang="en-US" dirty="0"/>
          </a:p>
          <a:p>
            <a:pPr lvl="3"/>
            <a:r>
              <a:rPr lang="ko-KR" altLang="en-US" dirty="0"/>
              <a:t>넷째 수준</a:t>
            </a:r>
            <a:endParaRPr lang="ko-KR" altLang="en-US" dirty="0"/>
          </a:p>
          <a:p>
            <a:pPr lvl="4"/>
            <a:r>
              <a:rPr lang="ko-KR" altLang="en-US" dirty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 hasCustomPrompt="1"/>
          </p:nvPr>
        </p:nvSpPr>
        <p:spPr>
          <a:xfrm>
            <a:off x="755576" y="86954"/>
            <a:ext cx="7632848" cy="796908"/>
          </a:xfr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3500" b="1" kern="1200" baseline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lt"/>
                <a:ea typeface="Malgun Gothic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ko-KR" altLang="en-US" dirty="0"/>
          </a:p>
        </p:txBody>
      </p:sp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747568" y="1268760"/>
            <a:ext cx="7648865" cy="5112568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Malgun Gothic" panose="020B0503020000020004" pitchFamily="50" charset="-127"/>
              </a:defRPr>
            </a:lvl1pPr>
            <a:lvl2pPr algn="l">
              <a:buNone/>
              <a:defRPr sz="20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Malgun Gothic" panose="020B0503020000020004" pitchFamily="50" charset="-127"/>
              </a:defRPr>
            </a:lvl2pPr>
            <a:lvl3pPr algn="l">
              <a:buNone/>
              <a:defRPr sz="20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Malgun Gothic" panose="020B0503020000020004" pitchFamily="50" charset="-127"/>
              </a:defRPr>
            </a:lvl3pPr>
            <a:lvl4pPr algn="l">
              <a:buNone/>
              <a:defRPr sz="20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Malgun Gothic" panose="020B0503020000020004" pitchFamily="50" charset="-127"/>
              </a:defRPr>
            </a:lvl4pPr>
            <a:lvl5pPr algn="l">
              <a:buNone/>
              <a:defRPr sz="20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Malgun Gothic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  <a:endParaRPr lang="ko-KR" altLang="en-US" dirty="0"/>
          </a:p>
          <a:p>
            <a:pPr lvl="2"/>
            <a:r>
              <a:rPr lang="ko-KR" altLang="en-US" dirty="0"/>
              <a:t>셋째 수준</a:t>
            </a:r>
            <a:endParaRPr lang="ko-KR" altLang="en-US" dirty="0"/>
          </a:p>
          <a:p>
            <a:pPr lvl="3"/>
            <a:r>
              <a:rPr lang="ko-KR" altLang="en-US" dirty="0"/>
              <a:t>넷째 수준</a:t>
            </a:r>
            <a:endParaRPr lang="ko-KR" altLang="en-US" dirty="0"/>
          </a:p>
          <a:p>
            <a:pPr lvl="4"/>
            <a:r>
              <a:rPr lang="ko-KR" altLang="en-US" dirty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755576" y="3212976"/>
            <a:ext cx="7848872" cy="1321940"/>
          </a:xfr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rtlCol="0" anchor="t" anchorCtr="0" compatLnSpc="1"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rgbClr val="002E7C"/>
                </a:solidFill>
                <a:effectLst/>
                <a:latin typeface="+mj-lt"/>
                <a:ea typeface="Malgun Gothic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  <a:endParaRPr lang="ko-KR" altLang="en-US" dirty="0"/>
          </a:p>
          <a:p>
            <a:pPr lvl="2"/>
            <a:r>
              <a:rPr lang="ko-KR" altLang="en-US" dirty="0"/>
              <a:t>셋째 수준</a:t>
            </a:r>
            <a:endParaRPr lang="ko-KR" altLang="en-US" dirty="0"/>
          </a:p>
          <a:p>
            <a:pPr lvl="3"/>
            <a:r>
              <a:rPr lang="ko-KR" altLang="en-US" dirty="0"/>
              <a:t>넷째 수준</a:t>
            </a:r>
            <a:endParaRPr lang="ko-KR" altLang="en-US" dirty="0"/>
          </a:p>
          <a:p>
            <a:pPr lvl="4"/>
            <a:r>
              <a:rPr lang="ko-KR" altLang="en-US" dirty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lang="ko-KR" altLang="en-US" sz="2500" kern="1200" smtClean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lang="ko-KR" altLang="en-US" sz="1800" kern="1200" smtClean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lang="ko-KR" altLang="en-US" sz="1800" kern="1200" smtClean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lang="ko-KR" altLang="en-US" sz="1800" kern="1200" smtClean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lang="ko-KR" altLang="en-US" sz="18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749588" y="4437112"/>
            <a:ext cx="7920880" cy="883900"/>
          </a:xfrm>
        </p:spPr>
        <p:txBody>
          <a:bodyPr/>
          <a:lstStyle/>
          <a:p>
            <a:pPr algn="ctr"/>
            <a:r>
              <a:rPr lang="en-US" altLang="ko-KR" dirty="0" smtClean="0"/>
              <a:t>OLYMPIC RECORD</a:t>
            </a:r>
            <a:endParaRPr lang="ko-KR" altLang="en-US" b="1" dirty="0">
              <a:solidFill>
                <a:srgbClr val="002E7C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103640" y="5318513"/>
            <a:ext cx="7212776" cy="5887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>
              <a:solidFill>
                <a:srgbClr val="002E7C"/>
              </a:solidFill>
              <a:latin typeface="+mj-lt"/>
              <a:ea typeface="Malgun Gothic" panose="020B0503020000020004" pitchFamily="50" charset="-127"/>
              <a:cs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6" name="Picture 15" descr="article-2184122-1466C341000005DC-567_964x48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63930"/>
            <a:ext cx="9144000" cy="5894070"/>
          </a:xfrm>
          <a:prstGeom prst="rect">
            <a:avLst/>
          </a:prstGeom>
        </p:spPr>
      </p:pic>
      <p:sp>
        <p:nvSpPr>
          <p:cNvPr id="18" name="Rectangles 17"/>
          <p:cNvSpPr/>
          <p:nvPr/>
        </p:nvSpPr>
        <p:spPr>
          <a:xfrm>
            <a:off x="2987993" y="-171450"/>
            <a:ext cx="286067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sz="72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</a:rPr>
              <a:t>THEME</a:t>
            </a:r>
            <a:endParaRPr lang="en-US" sz="7200" b="1">
              <a:ln w="15875"/>
              <a:gradFill>
                <a:gsLst>
                  <a:gs pos="0">
                    <a:schemeClr val="accent1">
                      <a:hueMod val="80000"/>
                    </a:schemeClr>
                  </a:gs>
                  <a:gs pos="100000">
                    <a:schemeClr val="accent1">
                      <a:alpha val="100000"/>
                    </a:schemeClr>
                  </a:gs>
                </a:gsLst>
                <a:lin ang="2700000" scaled="0"/>
              </a:gradFill>
              <a:effectLst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043608" y="1052736"/>
            <a:ext cx="2304256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rgbClr val="1676B3"/>
                </a:solidFill>
                <a:latin typeface="+mj-lt"/>
                <a:ea typeface="Malgun Gothic" panose="020B0503020000020004" pitchFamily="50" charset="-127"/>
              </a:rPr>
              <a:t>Table</a:t>
            </a:r>
            <a:endParaRPr lang="en-US" altLang="ko-KR" sz="3000" b="1" dirty="0">
              <a:solidFill>
                <a:srgbClr val="1676B3"/>
              </a:solidFill>
              <a:latin typeface="+mj-lt"/>
              <a:ea typeface="Malgun Gothic" panose="020B0503020000020004" pitchFamily="50" charset="-127"/>
            </a:endParaRPr>
          </a:p>
        </p:txBody>
      </p:sp>
      <p:grpSp>
        <p:nvGrpSpPr>
          <p:cNvPr id="55" name="그룹 54"/>
          <p:cNvGrpSpPr/>
          <p:nvPr/>
        </p:nvGrpSpPr>
        <p:grpSpPr>
          <a:xfrm>
            <a:off x="2195989" y="3379093"/>
            <a:ext cx="5189777" cy="484193"/>
            <a:chOff x="527443" y="1294332"/>
            <a:chExt cx="2651560" cy="484193"/>
          </a:xfrm>
        </p:grpSpPr>
        <p:sp>
          <p:nvSpPr>
            <p:cNvPr id="57" name="Text Box 11"/>
            <p:cNvSpPr txBox="1">
              <a:spLocks noChangeArrowheads="1"/>
            </p:cNvSpPr>
            <p:nvPr/>
          </p:nvSpPr>
          <p:spPr bwMode="auto">
            <a:xfrm>
              <a:off x="792341" y="1533415"/>
              <a:ext cx="2386662" cy="24511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  <a:cs typeface="굴림" pitchFamily="50" charset="-127"/>
              </a:endParaRPr>
            </a:p>
          </p:txBody>
        </p:sp>
        <p:sp>
          <p:nvSpPr>
            <p:cNvPr id="58" name="TextBox 13"/>
            <p:cNvSpPr txBox="1">
              <a:spLocks noChangeArrowheads="1"/>
            </p:cNvSpPr>
            <p:nvPr/>
          </p:nvSpPr>
          <p:spPr bwMode="auto">
            <a:xfrm>
              <a:off x="527443" y="1294332"/>
              <a:ext cx="859750" cy="4756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solidFill>
                    <a:schemeClr val="bg1"/>
                  </a:solidFill>
                  <a:latin typeface="+mj-lt"/>
                  <a:ea typeface="Malgun Gothic" panose="020B0503020000020004" pitchFamily="50" charset="-127"/>
                </a:rPr>
                <a:t>01   Athlete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endParaRP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2195989" y="3964925"/>
            <a:ext cx="5189777" cy="484193"/>
            <a:chOff x="527443" y="1294332"/>
            <a:chExt cx="2651560" cy="484193"/>
          </a:xfrm>
        </p:grpSpPr>
        <p:sp>
          <p:nvSpPr>
            <p:cNvPr id="79" name="Text Box 5"/>
            <p:cNvSpPr txBox="1">
              <a:spLocks noChangeArrowheads="1"/>
            </p:cNvSpPr>
            <p:nvPr/>
          </p:nvSpPr>
          <p:spPr bwMode="auto">
            <a:xfrm>
              <a:off x="795582" y="1294332"/>
              <a:ext cx="2304256" cy="3067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en-US" altLang="ko-KR" sz="14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endParaRPr>
            </a:p>
          </p:txBody>
        </p:sp>
        <p:sp>
          <p:nvSpPr>
            <p:cNvPr id="80" name="Text Box 11"/>
            <p:cNvSpPr txBox="1">
              <a:spLocks noChangeArrowheads="1"/>
            </p:cNvSpPr>
            <p:nvPr/>
          </p:nvSpPr>
          <p:spPr bwMode="auto">
            <a:xfrm>
              <a:off x="792341" y="1533415"/>
              <a:ext cx="2386662" cy="24511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  <a:cs typeface="굴림" pitchFamily="50" charset="-127"/>
              </a:endParaRPr>
            </a:p>
          </p:txBody>
        </p:sp>
        <p:sp>
          <p:nvSpPr>
            <p:cNvPr id="81" name="TextBox 13"/>
            <p:cNvSpPr txBox="1">
              <a:spLocks noChangeArrowheads="1"/>
            </p:cNvSpPr>
            <p:nvPr/>
          </p:nvSpPr>
          <p:spPr bwMode="auto">
            <a:xfrm>
              <a:off x="527443" y="1294332"/>
              <a:ext cx="805570" cy="4756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solidFill>
                    <a:schemeClr val="bg1"/>
                  </a:solidFill>
                  <a:latin typeface="+mj-lt"/>
                  <a:ea typeface="Malgun Gothic" panose="020B0503020000020004" pitchFamily="50" charset="-127"/>
                </a:rPr>
                <a:t>02   Events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endParaRPr>
            </a:p>
          </p:txBody>
        </p:sp>
      </p:grpSp>
      <p:grpSp>
        <p:nvGrpSpPr>
          <p:cNvPr id="82" name="그룹 81"/>
          <p:cNvGrpSpPr/>
          <p:nvPr/>
        </p:nvGrpSpPr>
        <p:grpSpPr>
          <a:xfrm>
            <a:off x="2195989" y="4550757"/>
            <a:ext cx="5189777" cy="484193"/>
            <a:chOff x="527443" y="1294332"/>
            <a:chExt cx="2651560" cy="484193"/>
          </a:xfrm>
        </p:grpSpPr>
        <p:sp>
          <p:nvSpPr>
            <p:cNvPr id="83" name="Text Box 5"/>
            <p:cNvSpPr txBox="1">
              <a:spLocks noChangeArrowheads="1"/>
            </p:cNvSpPr>
            <p:nvPr/>
          </p:nvSpPr>
          <p:spPr bwMode="auto">
            <a:xfrm>
              <a:off x="795582" y="1294332"/>
              <a:ext cx="2304256" cy="3067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en-US" altLang="ko-KR" sz="14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endParaRPr>
            </a:p>
          </p:txBody>
        </p:sp>
        <p:sp>
          <p:nvSpPr>
            <p:cNvPr id="84" name="Text Box 11"/>
            <p:cNvSpPr txBox="1">
              <a:spLocks noChangeArrowheads="1"/>
            </p:cNvSpPr>
            <p:nvPr/>
          </p:nvSpPr>
          <p:spPr bwMode="auto">
            <a:xfrm>
              <a:off x="792341" y="1533415"/>
              <a:ext cx="2386662" cy="24511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  <a:cs typeface="굴림" pitchFamily="50" charset="-127"/>
              </a:endParaRPr>
            </a:p>
          </p:txBody>
        </p:sp>
        <p:sp>
          <p:nvSpPr>
            <p:cNvPr id="86" name="TextBox 13"/>
            <p:cNvSpPr txBox="1">
              <a:spLocks noChangeArrowheads="1"/>
            </p:cNvSpPr>
            <p:nvPr/>
          </p:nvSpPr>
          <p:spPr bwMode="auto">
            <a:xfrm>
              <a:off x="527443" y="1294332"/>
              <a:ext cx="899007" cy="4756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solidFill>
                    <a:schemeClr val="bg1"/>
                  </a:solidFill>
                  <a:latin typeface="+mj-lt"/>
                  <a:ea typeface="Malgun Gothic" panose="020B0503020000020004" pitchFamily="50" charset="-127"/>
                </a:rPr>
                <a:t>03   Records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endParaRPr>
            </a:p>
          </p:txBody>
        </p:sp>
      </p:grpSp>
      <p:grpSp>
        <p:nvGrpSpPr>
          <p:cNvPr id="101" name="그룹 100"/>
          <p:cNvGrpSpPr/>
          <p:nvPr/>
        </p:nvGrpSpPr>
        <p:grpSpPr>
          <a:xfrm>
            <a:off x="2195989" y="5136589"/>
            <a:ext cx="5189777" cy="484193"/>
            <a:chOff x="527443" y="1294332"/>
            <a:chExt cx="2651560" cy="484193"/>
          </a:xfrm>
        </p:grpSpPr>
        <p:sp>
          <p:nvSpPr>
            <p:cNvPr id="102" name="Text Box 5"/>
            <p:cNvSpPr txBox="1">
              <a:spLocks noChangeArrowheads="1"/>
            </p:cNvSpPr>
            <p:nvPr/>
          </p:nvSpPr>
          <p:spPr bwMode="auto">
            <a:xfrm>
              <a:off x="795582" y="1294332"/>
              <a:ext cx="2304256" cy="3067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en-US" altLang="ko-KR" sz="14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endParaRPr>
            </a:p>
          </p:txBody>
        </p:sp>
        <p:sp>
          <p:nvSpPr>
            <p:cNvPr id="103" name="Text Box 11"/>
            <p:cNvSpPr txBox="1">
              <a:spLocks noChangeArrowheads="1"/>
            </p:cNvSpPr>
            <p:nvPr/>
          </p:nvSpPr>
          <p:spPr bwMode="auto">
            <a:xfrm>
              <a:off x="792341" y="1533415"/>
              <a:ext cx="2386662" cy="24511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  <a:cs typeface="굴림" pitchFamily="50" charset="-127"/>
              </a:endParaRPr>
            </a:p>
          </p:txBody>
        </p:sp>
        <p:sp>
          <p:nvSpPr>
            <p:cNvPr id="104" name="TextBox 13"/>
            <p:cNvSpPr txBox="1">
              <a:spLocks noChangeArrowheads="1"/>
            </p:cNvSpPr>
            <p:nvPr/>
          </p:nvSpPr>
          <p:spPr bwMode="auto">
            <a:xfrm>
              <a:off x="527443" y="1294332"/>
              <a:ext cx="904522" cy="4756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solidFill>
                    <a:schemeClr val="bg1"/>
                  </a:solidFill>
                  <a:latin typeface="+mj-lt"/>
                  <a:ea typeface="Malgun Gothic" panose="020B0503020000020004" pitchFamily="50" charset="-127"/>
                </a:rPr>
                <a:t>04   Country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ER DIAGRAM</a:t>
            </a:r>
            <a:endParaRPr lang="en-US" altLang="ko-KR" dirty="0"/>
          </a:p>
        </p:txBody>
      </p:sp>
      <p:pic>
        <p:nvPicPr>
          <p:cNvPr id="10" name="Picture 9" descr="Screenshot 2023-11-11 2211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6195" y="1054100"/>
            <a:ext cx="9144000" cy="580390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282440" y="2997200"/>
            <a:ext cx="1905" cy="66294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286250" y="4437380"/>
            <a:ext cx="1905" cy="432435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3275965" y="5157470"/>
            <a:ext cx="360045" cy="0"/>
          </a:xfrm>
          <a:prstGeom prst="line">
            <a:avLst/>
          </a:prstGeom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SCHEMA DIAGRAM</a:t>
            </a:r>
            <a:endParaRPr lang="en-US" altLang="ko-KR" dirty="0"/>
          </a:p>
        </p:txBody>
      </p:sp>
      <p:pic>
        <p:nvPicPr>
          <p:cNvPr id="3" name="Content Placeholder 2" descr="Screenshot 2023-11-26 13114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7395" y="1677670"/>
            <a:ext cx="7649210" cy="42938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5" descr="Screenshot 2023-11-12 09001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48205" y="2087245"/>
            <a:ext cx="4846320" cy="34747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5" descr="Screenshot 2023-11-12 07561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2095" y="4220845"/>
            <a:ext cx="8689340" cy="1843405"/>
          </a:xfrm>
          <a:prstGeom prst="rect">
            <a:avLst/>
          </a:prstGeom>
        </p:spPr>
      </p:pic>
      <p:pic>
        <p:nvPicPr>
          <p:cNvPr id="8" name="Picture 7" descr="Screenshot 2023-11-12 0759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685" y="1772920"/>
            <a:ext cx="4876800" cy="19202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mtClean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</Words>
  <Application>WPS Presentation</Application>
  <PresentationFormat>화면 슬라이드 쇼(4:3)</PresentationFormat>
  <Paragraphs>20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SimSun</vt:lpstr>
      <vt:lpstr>Wingdings</vt:lpstr>
      <vt:lpstr>Malgun Gothic</vt:lpstr>
      <vt:lpstr>굴림체</vt:lpstr>
      <vt:lpstr>굴림</vt:lpstr>
      <vt:lpstr>Calibri</vt:lpstr>
      <vt:lpstr>Microsoft YaHei</vt:lpstr>
      <vt:lpstr>Arial Unicode MS</vt:lpstr>
      <vt:lpstr>Calibri Light</vt:lpstr>
      <vt:lpstr>Office 테마</vt:lpstr>
      <vt:lpstr>OLYMPIC RECORD</vt:lpstr>
      <vt:lpstr>PowerPoint 演示文稿</vt:lpstr>
      <vt:lpstr>PowerPoint 演示文稿</vt:lpstr>
      <vt:lpstr>ER DIAGRAM</vt:lpstr>
      <vt:lpstr>ER DIAGRAM</vt:lpstr>
      <vt:lpstr>PowerPoint 演示文稿</vt:lpstr>
      <vt:lpstr>PowerPoint 演示文稿</vt:lpstr>
      <vt:lpstr>THANK YOU</vt:lpstr>
    </vt:vector>
  </TitlesOfParts>
  <Company>YESFORM Co.,Ltd.</Company>
  <LinksUpToDate>false</LinksUpToDate>
  <SharedDoc>false</SharedDoc>
  <HyperlinksChanged>false</HyperlinksChanged>
  <AppVersion>14.0000</AppVersion>
  <Manager>Slide Members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dc:subject>Powerpoint Templates , Diagram, Chart, Google slides, Keynote</dc:subject>
  <cp:category>www.slidemembers.com</cp:category>
  <cp:lastModifiedBy>Lenovo</cp:lastModifiedBy>
  <cp:revision>6</cp:revision>
  <dcterms:created xsi:type="dcterms:W3CDTF">2010-02-01T08:03:00Z</dcterms:created>
  <dcterms:modified xsi:type="dcterms:W3CDTF">2023-11-26T13:25:30Z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4E8A4158F57E48038A50AA971CC2BB87_12</vt:lpwstr>
  </property>
  <property fmtid="{D5CDD505-2E9C-101B-9397-08002B2CF9AE}" pid="3" name="KSOProductBuildVer">
    <vt:lpwstr>1033-12.2.0.13306</vt:lpwstr>
  </property>
</Properties>
</file>

<file path=docProps/thumbnail.jpeg>
</file>